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1128" y="-272"/>
      </p:cViewPr>
      <p:guideLst>
        <p:guide orient="horz" pos="21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32910-CC05-BA4B-A482-D8DB01DDC808}" type="datetimeFigureOut">
              <a:rPr lang="en-US" smtClean="0"/>
              <a:t>4/18/16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7CE27-7C61-2045-9869-AA1D60020A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7CE27-7C61-2045-9869-AA1D60020A7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2775C-8972-E948-BD9A-A95AB3C93F43}" type="datetimeFigureOut">
              <a:rPr lang="en-US" smtClean="0"/>
              <a:pPr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0144F-91C6-E346-8035-1362ED262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愚蠢人得智慧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Fools Made Wise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哥林多前書 </a:t>
            </a:r>
            <a:r>
              <a:rPr lang="en-US" altLang="zh-TW" dirty="0"/>
              <a:t>1:18-31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fficeArt object"/>
          <p:cNvPicPr/>
          <p:nvPr/>
        </p:nvPicPr>
        <p:blipFill>
          <a:blip r:embed="rId2">
            <a:extLst/>
          </a:blip>
          <a:srcRect/>
          <a:stretch>
            <a:fillRect/>
          </a:stretch>
        </p:blipFill>
        <p:spPr>
          <a:xfrm>
            <a:off x="1435100" y="1739900"/>
            <a:ext cx="6235700" cy="49530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60400" y="787400"/>
            <a:ext cx="782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我們</a:t>
            </a:r>
            <a:r>
              <a:rPr lang="en-US" sz="4000" dirty="0"/>
              <a:t>卻是傳釘十字架的</a:t>
            </a:r>
            <a:r>
              <a:rPr lang="en-US" sz="4000" dirty="0" smtClean="0"/>
              <a:t>基督 </a:t>
            </a:r>
            <a:r>
              <a:rPr lang="en-US" sz="3200" dirty="0" smtClean="0"/>
              <a:t>(</a:t>
            </a:r>
            <a:r>
              <a:rPr lang="en-US" sz="3200" dirty="0" err="1" smtClean="0"/>
              <a:t>v</a:t>
            </a:r>
            <a:r>
              <a:rPr lang="en-US" sz="3200" dirty="0" smtClean="0"/>
              <a:t> 23)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9900" y="2870200"/>
            <a:ext cx="827064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/>
              <a:t>因神的愚拙總比人智慧，神的軟弱總比人強壯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pPr algn="ctr"/>
            <a:endParaRPr lang="en-US" altLang="zh-TW" sz="4000" dirty="0" smtClean="0"/>
          </a:p>
          <a:p>
            <a:pPr algn="ctr"/>
            <a:r>
              <a:rPr lang="en-US" altLang="zh-TW" sz="3200" dirty="0" smtClean="0"/>
              <a:t>							(V 25)</a:t>
            </a:r>
            <a:r>
              <a:rPr lang="zh-TW" altLang="en-US" sz="3200" dirty="0" smtClean="0"/>
              <a:t> </a:t>
            </a:r>
            <a:endParaRPr lang="en-US" sz="3200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1" y="1320800"/>
            <a:ext cx="830579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/>
              <a:t>愚蠢人得</a:t>
            </a:r>
            <a:r>
              <a:rPr lang="zh-TW" altLang="en-US" sz="4000" dirty="0" smtClean="0"/>
              <a:t>智慧</a:t>
            </a:r>
            <a:endParaRPr lang="en-US" altLang="zh-TW" sz="4000" dirty="0" smtClean="0"/>
          </a:p>
          <a:p>
            <a:endParaRPr lang="en-US" sz="4000" dirty="0" smtClean="0"/>
          </a:p>
          <a:p>
            <a:r>
              <a:rPr lang="en-US" sz="3200" dirty="0"/>
              <a:t>26 </a:t>
            </a:r>
            <a:r>
              <a:rPr lang="zh-TW" altLang="en-US" sz="3200" dirty="0"/>
              <a:t>弟兄們哪，可見你們蒙召的，按着肉體有智慧的不多，有能力的不多，有尊貴的也不多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r>
              <a:rPr lang="en-US" altLang="zh-TW" sz="3200" b="1" dirty="0" smtClean="0"/>
              <a:t>												</a:t>
            </a:r>
            <a:r>
              <a:rPr lang="zh-TW" altLang="en-US" sz="2800" b="1" dirty="0" smtClean="0"/>
              <a:t>林前</a:t>
            </a:r>
            <a:r>
              <a:rPr lang="en-US" altLang="zh-TW" sz="2800" b="1" dirty="0" smtClean="0"/>
              <a:t>1: 26 </a:t>
            </a: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r>
              <a:rPr lang="zh-TW" altLang="en-US" sz="3200" dirty="0"/>
              <a:t> </a:t>
            </a:r>
            <a:endParaRPr lang="en-US" sz="3200" dirty="0"/>
          </a:p>
          <a:p>
            <a:r>
              <a:rPr lang="en-US" sz="3200" dirty="0"/>
              <a:t> 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01800"/>
            <a:ext cx="8839200" cy="4401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愚蠢人得智慧</a:t>
            </a:r>
            <a:endParaRPr lang="en-US" altLang="zh-TW" sz="4400" dirty="0" smtClean="0"/>
          </a:p>
          <a:p>
            <a:endParaRPr lang="en-US" sz="4400" dirty="0" smtClean="0"/>
          </a:p>
          <a:p>
            <a:r>
              <a:rPr lang="en-US" sz="3200" dirty="0" smtClean="0"/>
              <a:t>27 </a:t>
            </a:r>
            <a:r>
              <a:rPr lang="zh-TW" altLang="en-US" sz="3200" dirty="0" smtClean="0"/>
              <a:t>神卻揀選了世上愚拙的，叫有智慧的羞愧；又揀選了世上軟弱的，叫那強壯的羞愧。</a:t>
            </a:r>
            <a:r>
              <a:rPr lang="en-US" sz="3200" dirty="0" smtClean="0"/>
              <a:t>28 </a:t>
            </a:r>
            <a:r>
              <a:rPr lang="zh-TW" altLang="en-US" sz="3200" dirty="0" smtClean="0"/>
              <a:t>神也揀選了世上卑賤的，被人厭惡的，以及那無有的，為要廢掉那有的，</a:t>
            </a:r>
            <a:r>
              <a:rPr lang="en-US" sz="3200" dirty="0" smtClean="0"/>
              <a:t>29 </a:t>
            </a:r>
            <a:r>
              <a:rPr lang="zh-CN" altLang="en-US" sz="3200" dirty="0" smtClean="0"/>
              <a:t>使一切有血氣的，在神面前一個也不能自誇。</a:t>
            </a:r>
            <a:endParaRPr lang="en-US" altLang="zh-CN" sz="3200" dirty="0" smtClean="0"/>
          </a:p>
          <a:p>
            <a:r>
              <a:rPr lang="en-US" altLang="zh-TW" sz="3200" b="1" dirty="0" smtClean="0"/>
              <a:t>												</a:t>
            </a:r>
            <a:r>
              <a:rPr lang="zh-TW" altLang="en-US" sz="3200" b="1" dirty="0" smtClean="0"/>
              <a:t>林前</a:t>
            </a:r>
            <a:r>
              <a:rPr lang="en-US" altLang="zh-TW" sz="3200" b="1" dirty="0" smtClean="0"/>
              <a:t>1: 27-29</a:t>
            </a:r>
            <a:r>
              <a:rPr lang="en-US" altLang="zh-CN" sz="3200" dirty="0" smtClean="0"/>
              <a:t>         </a:t>
            </a:r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00" y="1295400"/>
            <a:ext cx="845820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愚蠢人得智慧</a:t>
            </a:r>
            <a:endParaRPr lang="en-US" altLang="zh-TW" sz="4400" dirty="0" smtClean="0"/>
          </a:p>
          <a:p>
            <a:endParaRPr lang="en-US" altLang="zh-TW" sz="4400" dirty="0" smtClean="0"/>
          </a:p>
          <a:p>
            <a:r>
              <a:rPr lang="en-US" sz="3200" dirty="0" smtClean="0"/>
              <a:t>30 </a:t>
            </a:r>
            <a:r>
              <a:rPr lang="zh-TW" altLang="en-US" sz="3200" dirty="0" smtClean="0"/>
              <a:t>但你們得在基督耶穌裏是本乎神，神又使他成為我們的智慧、公義、聖潔、救贖。</a:t>
            </a:r>
            <a:r>
              <a:rPr lang="en-US" sz="3200" dirty="0" smtClean="0"/>
              <a:t>31 </a:t>
            </a:r>
            <a:r>
              <a:rPr lang="zh-TW" altLang="en-US" sz="3200" dirty="0" smtClean="0"/>
              <a:t>如 經上 所記：「誇口的，當指着主誇口。</a:t>
            </a:r>
            <a:endParaRPr lang="en-US" altLang="zh-TW" sz="3200" dirty="0" smtClean="0"/>
          </a:p>
          <a:p>
            <a:endParaRPr lang="en-US" sz="3200" dirty="0" smtClean="0"/>
          </a:p>
          <a:p>
            <a:r>
              <a:rPr lang="en-US" altLang="zh-TW" sz="3200" b="1" dirty="0" smtClean="0"/>
              <a:t>										</a:t>
            </a:r>
            <a:r>
              <a:rPr lang="zh-TW" altLang="en-US" sz="3200" b="1" dirty="0" smtClean="0"/>
              <a:t>林前</a:t>
            </a:r>
            <a:r>
              <a:rPr lang="en-US" altLang="zh-TW" sz="3200" b="1" dirty="0" smtClean="0"/>
              <a:t>1: 30-31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5365" y="2029443"/>
            <a:ext cx="7778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 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Macintosh HD:Users:chang001:Downloads:800px-Cigoli,_san_francesc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0500" y="2162793"/>
            <a:ext cx="3276600" cy="3145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Macintosh HD:Users:chang001:Downloads:David-Dancing-before-the-Lord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2029443"/>
            <a:ext cx="3517900" cy="3412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628900" y="393700"/>
            <a:ext cx="43307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圣洁的</a:t>
            </a:r>
            <a:r>
              <a:rPr lang="zh-TW" altLang="en-US" sz="4400" dirty="0" smtClean="0"/>
              <a:t>愚蠢人</a:t>
            </a:r>
            <a:r>
              <a:rPr lang="en-US" altLang="zh-TW" sz="4400" dirty="0" smtClean="0"/>
              <a:t>     	   Holy Fools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740400"/>
            <a:ext cx="3111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King </a:t>
            </a:r>
            <a:r>
              <a:rPr lang="en-US" sz="3200" dirty="0" smtClean="0"/>
              <a:t>David</a:t>
            </a:r>
          </a:p>
          <a:p>
            <a:pPr algn="ctr"/>
            <a:r>
              <a:rPr lang="en-US" sz="3200" dirty="0" smtClean="0"/>
              <a:t>2 Sam. 6:14-15</a:t>
            </a:r>
          </a:p>
          <a:p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511800" y="5740400"/>
            <a:ext cx="3035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Francis of Assisi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1" y="825500"/>
            <a:ext cx="877569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人的愚蠢</a:t>
            </a:r>
            <a:endParaRPr lang="en-US" altLang="zh-TW" sz="4400" dirty="0" smtClean="0"/>
          </a:p>
          <a:p>
            <a:endParaRPr lang="en-US" sz="4400" dirty="0" smtClean="0"/>
          </a:p>
          <a:p>
            <a:r>
              <a:rPr lang="en-US" sz="3200" dirty="0"/>
              <a:t>18 因為十字架的道理，在那滅亡的人為愚拙；在我們得救的人，卻為神的大能。 19 就如 經上 </a:t>
            </a:r>
            <a:r>
              <a:rPr lang="ja-JP" altLang="en-US" sz="3200" dirty="0"/>
              <a:t>所記： </a:t>
            </a:r>
            <a:r>
              <a:rPr lang="en-US" sz="3200" dirty="0"/>
              <a:t>我要滅絕智慧人的智慧， 廢棄聰明人的聰明。20 智慧人在哪裏？文士在哪裏？這世上的辯士在哪裏？神豈不是叫這世上的智慧變成愚拙嗎？21 世人憑自己的智慧，既不認識神，神就樂意用 人所當作 愚拙的道理拯救那些信的人；這就是神的智慧了。</a:t>
            </a:r>
            <a:r>
              <a:rPr lang="en-US" sz="3200" dirty="0" smtClean="0"/>
              <a:t>   </a:t>
            </a:r>
            <a:r>
              <a:rPr lang="zh-TW" altLang="en-US" sz="3200" dirty="0" smtClean="0"/>
              <a:t>　</a:t>
            </a:r>
            <a:endParaRPr lang="en-US" altLang="zh-TW" sz="3200" dirty="0" smtClean="0"/>
          </a:p>
          <a:p>
            <a:r>
              <a:rPr lang="en-US" altLang="zh-TW" sz="3200" dirty="0" smtClean="0"/>
              <a:t>										</a:t>
            </a:r>
            <a:r>
              <a:rPr lang="zh-TW" altLang="en-US" sz="3200" dirty="0" smtClean="0"/>
              <a:t>林前</a:t>
            </a:r>
            <a:r>
              <a:rPr lang="en-US" altLang="zh-TW" sz="3200" dirty="0" smtClean="0"/>
              <a:t>1:18-21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fficeArt objec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1" y="1612900"/>
            <a:ext cx="3009900" cy="31369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5" name="officeArt object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26100" y="1790700"/>
            <a:ext cx="2743200" cy="276225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127500" y="3086100"/>
            <a:ext cx="134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ＶＳ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fficeArt objec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38400" y="901700"/>
            <a:ext cx="4356100" cy="4102099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438400" y="5321300"/>
            <a:ext cx="4356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Jonathan </a:t>
            </a:r>
            <a:r>
              <a:rPr lang="en-US" sz="4000" dirty="0"/>
              <a:t>Edwards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2300" y="2857500"/>
            <a:ext cx="84924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800" dirty="0" smtClean="0"/>
              <a:t>“</a:t>
            </a:r>
            <a:r>
              <a:rPr lang="zh-TW" altLang="en-US" sz="4800" dirty="0" smtClean="0"/>
              <a:t>我要滅絕</a:t>
            </a:r>
            <a:r>
              <a:rPr lang="zh-TW" altLang="en-US" sz="4800" dirty="0"/>
              <a:t>智慧人的智慧，</a:t>
            </a:r>
            <a:r>
              <a:rPr lang="zh-TW" altLang="en-US" sz="4800" dirty="0" smtClean="0"/>
              <a:t> </a:t>
            </a:r>
            <a:endParaRPr lang="en-US" altLang="zh-TW" sz="4800" dirty="0" smtClean="0"/>
          </a:p>
          <a:p>
            <a:pPr algn="ctr"/>
            <a:r>
              <a:rPr lang="zh-TW" altLang="en-US" sz="4800" dirty="0" smtClean="0"/>
              <a:t>廢棄</a:t>
            </a:r>
            <a:r>
              <a:rPr lang="zh-TW" altLang="en-US" sz="4800" dirty="0"/>
              <a:t>聰明人的聰</a:t>
            </a:r>
            <a:r>
              <a:rPr lang="zh-TW" altLang="en-US" sz="4800" dirty="0" smtClean="0"/>
              <a:t>明</a:t>
            </a:r>
            <a:r>
              <a:rPr lang="en-US" altLang="zh-TW" sz="4800" dirty="0" smtClean="0"/>
              <a:t>”</a:t>
            </a:r>
          </a:p>
          <a:p>
            <a:pPr algn="ctr"/>
            <a:r>
              <a:rPr lang="en-US" sz="4800" dirty="0" smtClean="0"/>
              <a:t>					(V  19)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37100" y="3594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778000"/>
            <a:ext cx="7759700" cy="3693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 </a:t>
            </a:r>
            <a:endParaRPr lang="en-US" dirty="0"/>
          </a:p>
          <a:p>
            <a:r>
              <a:rPr lang="zh-TW" altLang="en-US" sz="3600" dirty="0"/>
              <a:t>“所以，我在這百姓中要行奇妙的事， 就是奇妙又奇妙的事。 他們智慧人的智慧必然消滅， 聰明人的聰明必然隱藏。      </a:t>
            </a:r>
            <a:r>
              <a:rPr lang="zh-TW" altLang="en-US" sz="3600" dirty="0" smtClean="0"/>
              <a:t> </a:t>
            </a:r>
            <a:endParaRPr lang="en-US" altLang="zh-TW" sz="3600" dirty="0" smtClean="0"/>
          </a:p>
          <a:p>
            <a:r>
              <a:rPr lang="en-US" altLang="zh-TW" sz="3600" dirty="0" smtClean="0"/>
              <a:t>								</a:t>
            </a:r>
            <a:r>
              <a:rPr lang="zh-TW" altLang="en-US" sz="3600" dirty="0" smtClean="0"/>
              <a:t>以賽亞 </a:t>
            </a:r>
            <a:r>
              <a:rPr lang="ru-RU" sz="3600" dirty="0"/>
              <a:t>29:14</a:t>
            </a:r>
            <a:r>
              <a:rPr lang="zh-TW" altLang="en-US" sz="3600" dirty="0"/>
              <a:t>  </a:t>
            </a:r>
            <a:endParaRPr lang="en-US" sz="3600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300" y="2908300"/>
            <a:ext cx="83947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/>
              <a:t>智慧</a:t>
            </a:r>
            <a:r>
              <a:rPr lang="zh-TW" altLang="en-US" sz="3600" dirty="0"/>
              <a:t>人在哪裏？文士在哪裏？這世上的辯士在哪裏？神豈不是叫這世上的智慧變成愚拙嗎？</a:t>
            </a:r>
            <a:r>
              <a:rPr lang="zh-TW" altLang="en-US" sz="3600" dirty="0" smtClean="0"/>
              <a:t> </a:t>
            </a:r>
            <a:endParaRPr lang="en-US" altLang="zh-TW" sz="3600" dirty="0" smtClean="0"/>
          </a:p>
          <a:p>
            <a:r>
              <a:rPr lang="en-US" sz="3600" dirty="0" smtClean="0"/>
              <a:t>													(</a:t>
            </a:r>
            <a:r>
              <a:rPr lang="en-US" sz="2800" dirty="0" smtClean="0"/>
              <a:t>V </a:t>
            </a:r>
            <a:r>
              <a:rPr lang="en-US" sz="3600" dirty="0" smtClean="0"/>
              <a:t>20)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100" y="1117600"/>
            <a:ext cx="859790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/>
              <a:t>神的智慧</a:t>
            </a:r>
            <a:endParaRPr lang="en-US" sz="4000" b="1" dirty="0"/>
          </a:p>
          <a:p>
            <a:r>
              <a:rPr lang="en-US" sz="3200" dirty="0"/>
              <a:t>21 世人憑自己的智慧，既不認識神，神就樂意用 人所當作 愚拙的道理拯救那些信的人；這就是神的智慧了。22 猶太 人是要神蹟， 希臘 人是求智慧，23 我們卻是傳釘十字架的基督，在 猶太 人為絆腳石，在外邦人為愚拙；24 但在那蒙召的，無論是 猶太 人、 希臘 人，基督總為神的能力，神的智慧。25 因神的愚拙總比人智慧，神的軟弱總比人強壯</a:t>
            </a:r>
            <a:r>
              <a:rPr lang="en-US" sz="3200" dirty="0" smtClean="0"/>
              <a:t>。		</a:t>
            </a:r>
          </a:p>
          <a:p>
            <a:r>
              <a:rPr lang="en-US" sz="3200" dirty="0" smtClean="0"/>
              <a:t>										林前 1:21-25</a:t>
            </a:r>
            <a:br>
              <a:rPr lang="en-US" sz="3200" dirty="0" smtClean="0"/>
            </a:b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582</Words>
  <Application>Microsoft Macintosh PowerPoint</Application>
  <PresentationFormat>On-screen Show (4:3)</PresentationFormat>
  <Paragraphs>46</Paragraphs>
  <Slides>14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愚蠢人得智慧 Fools Made Wise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testadmin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愚蠢人得智慧 Fools Made Wise</dc:title>
  <dc:creator>Pi-Nian Chang</dc:creator>
  <cp:lastModifiedBy>Pi-Nian Chang</cp:lastModifiedBy>
  <cp:revision>4</cp:revision>
  <dcterms:created xsi:type="dcterms:W3CDTF">2016-04-18T20:52:59Z</dcterms:created>
  <dcterms:modified xsi:type="dcterms:W3CDTF">2016-04-18T21:08:04Z</dcterms:modified>
</cp:coreProperties>
</file>